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Open Sans Medium"/>
      <p:regular r:id="rId22"/>
      <p:bold r:id="rId23"/>
      <p:italic r:id="rId24"/>
      <p:boldItalic r:id="rId25"/>
    </p:embeddedFont>
    <p:embeddedFont>
      <p:font typeface="Merriweather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penSansMedium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Medium-italic.fntdata"/><Relationship Id="rId23" Type="http://schemas.openxmlformats.org/officeDocument/2006/relationships/font" Target="fonts/OpenSa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regular.fntdata"/><Relationship Id="rId25" Type="http://schemas.openxmlformats.org/officeDocument/2006/relationships/font" Target="fonts/OpenSansMedium-boldItalic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f9f41605_0_72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f9f41605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f9f41605_0_86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9f9f41605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9f9f41605_0_1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9f9f41605_0_1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9f9f41605_0_1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9f9f41605_0_1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9f9f41605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d9f9f41605_0_1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290c66c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e290c66c1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41d027791_1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41d0277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b486ba892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b486ba8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9f9f41605_0_78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9f9f41605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9f9f41605_0_79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9f9f41605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9f9f41605_0_79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9f9f41605_0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f9f41605_0_80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f9f41605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9f9f41605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9f9f41605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9f9f41605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9f9f41605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9f9f41605_0_8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9f9f41605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9f9f41605_0_85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9f9f41605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94"/>
            <a:ext cx="9144000" cy="5143500"/>
          </a:xfrm>
          <a:prstGeom prst="rect">
            <a:avLst/>
          </a:prstGeom>
          <a:solidFill>
            <a:srgbClr val="33B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34550" y="799475"/>
            <a:ext cx="70749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Lesson 2:</a:t>
            </a:r>
            <a:endParaRPr sz="41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We All Have</a:t>
            </a:r>
            <a:b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Mental Health</a:t>
            </a:r>
            <a:endParaRPr sz="6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600" y="4098240"/>
            <a:ext cx="2688495" cy="71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20057" l="14381" r="11904" t="15819"/>
          <a:stretch/>
        </p:blipFill>
        <p:spPr>
          <a:xfrm>
            <a:off x="7296091" y="1862200"/>
            <a:ext cx="1710403" cy="1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13264" l="20091" r="12577" t="19846"/>
          <a:stretch/>
        </p:blipFill>
        <p:spPr>
          <a:xfrm>
            <a:off x="212124" y="1862200"/>
            <a:ext cx="1497725" cy="14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480050" y="3325775"/>
            <a:ext cx="61839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0" y="4810300"/>
            <a:ext cx="9093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edit/customize this slideshow, please make a copy.</a:t>
            </a:r>
            <a:endParaRPr i="1" sz="1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2911800" y="1072050"/>
            <a:ext cx="33204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Coping Stations</a:t>
            </a:r>
            <a:endParaRPr sz="5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Activity</a:t>
            </a:r>
            <a:endParaRPr sz="5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 b="13264" l="20091" r="12577" t="19846"/>
          <a:stretch/>
        </p:blipFill>
        <p:spPr>
          <a:xfrm>
            <a:off x="815802" y="367912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773700" y="653825"/>
            <a:ext cx="76500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How do you feel after doing this activity?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How many of these activities can you actually do in real life?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Who is responsible for your mental health?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What healthy behaviors can you do to keep mentally healthy? 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4">
            <a:alphaModFix/>
          </a:blip>
          <a:srcRect b="13264" l="20091" r="12577" t="19846"/>
          <a:stretch/>
        </p:blipFill>
        <p:spPr>
          <a:xfrm>
            <a:off x="2952427" y="3316625"/>
            <a:ext cx="929347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4223750" y="3316625"/>
            <a:ext cx="1061335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919750" y="468525"/>
            <a:ext cx="72261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Exit Ticket: Trusted Adult</a:t>
            </a:r>
            <a:endParaRPr b="1" sz="4800">
              <a:solidFill>
                <a:srgbClr val="2A7D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650" y="1617900"/>
            <a:ext cx="5115900" cy="19878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7009" y="59315"/>
            <a:ext cx="990919" cy="8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503" y="4013389"/>
            <a:ext cx="816714" cy="74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1683925" y="1619514"/>
            <a:ext cx="70923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Everyone deserves good mental health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Stress is normal, but too much increases the risk for health problems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Small improvements in nutrition, sleep, exercise and o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 </a:t>
            </a:r>
            <a:r>
              <a:rPr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coping skills can help us to better manage stress and achieve mental health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736503" y="270714"/>
            <a:ext cx="44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i="0" lang="en" sz="4200" u="none" cap="none" strike="noStrike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REMEMBER...</a:t>
            </a:r>
            <a:endParaRPr i="0" sz="700" u="none" cap="none" strike="noStrike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985" y="1619513"/>
            <a:ext cx="818662" cy="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986" y="2269552"/>
            <a:ext cx="818662" cy="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986" y="3291399"/>
            <a:ext cx="818662" cy="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1333950" y="270725"/>
            <a:ext cx="573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en" sz="420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It’s ok not to feel ok.</a:t>
            </a:r>
            <a:endParaRPr b="1" i="0" sz="700" u="none" cap="none" strike="noStrike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025" y="1253864"/>
            <a:ext cx="57340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5317" r="5317" t="566"/>
          <a:stretch/>
        </p:blipFill>
        <p:spPr>
          <a:xfrm>
            <a:off x="0" y="0"/>
            <a:ext cx="9144000" cy="517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643050" y="367894"/>
            <a:ext cx="7857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or a friend need immediate support,</a:t>
            </a:r>
            <a:b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 to an adult or dial 911.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988 Suicide and Crisis Lifeline</a:t>
            </a:r>
            <a:endParaRPr sz="3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988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 or Call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115377" y="3389050"/>
            <a:ext cx="929348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>
            <a:off x="0" y="94"/>
            <a:ext cx="9144000" cy="5143500"/>
          </a:xfrm>
          <a:prstGeom prst="rect">
            <a:avLst/>
          </a:prstGeom>
          <a:solidFill>
            <a:srgbClr val="33B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1034550" y="799475"/>
            <a:ext cx="70749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Level I:</a:t>
            </a:r>
            <a:endParaRPr sz="41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We All Have</a:t>
            </a:r>
            <a:b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Mental Health</a:t>
            </a:r>
            <a:endParaRPr sz="6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36624" l="0" r="0" t="28831"/>
          <a:stretch/>
        </p:blipFill>
        <p:spPr>
          <a:xfrm>
            <a:off x="289925" y="4035523"/>
            <a:ext cx="2242900" cy="7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600" y="4098240"/>
            <a:ext cx="2688495" cy="71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296091" y="1862200"/>
            <a:ext cx="1710403" cy="1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212124" y="1862200"/>
            <a:ext cx="1497725" cy="14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1480050" y="3325775"/>
            <a:ext cx="61839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Based on material created by and copyright of the Anna Freud Centre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1" cy="40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57575" y="4015725"/>
            <a:ext cx="6165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Good mental health is something everyone deserves</a:t>
            </a:r>
            <a:endParaRPr sz="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1223100" y="1326544"/>
            <a:ext cx="6697800" cy="21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What gets in the way</a:t>
            </a:r>
            <a:endParaRPr sz="5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of mental health?</a:t>
            </a:r>
            <a:endParaRPr sz="5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13264" l="20091" r="12577" t="19846"/>
          <a:stretch/>
        </p:blipFill>
        <p:spPr>
          <a:xfrm>
            <a:off x="150752" y="21932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919750" y="468525"/>
            <a:ext cx="72261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What gets in the way</a:t>
            </a:r>
            <a:endParaRPr sz="5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of good mental health?</a:t>
            </a:r>
            <a:endParaRPr b="1" sz="5000">
              <a:solidFill>
                <a:srgbClr val="2A7D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13264" l="20091" r="12577" t="19846"/>
          <a:stretch/>
        </p:blipFill>
        <p:spPr>
          <a:xfrm>
            <a:off x="242727" y="21932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142933" y="2806619"/>
            <a:ext cx="24816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2A7DBB"/>
                </a:solidFill>
                <a:latin typeface="Open Sans"/>
                <a:ea typeface="Open Sans"/>
                <a:cs typeface="Open Sans"/>
                <a:sym typeface="Open Sans"/>
              </a:rPr>
              <a:t>Stress</a:t>
            </a:r>
            <a:endParaRPr b="1" sz="5000">
              <a:solidFill>
                <a:srgbClr val="2A7D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6">
            <a:alphaModFix amt="68000"/>
          </a:blip>
          <a:srcRect b="0" l="0" r="0" t="0"/>
          <a:stretch/>
        </p:blipFill>
        <p:spPr>
          <a:xfrm>
            <a:off x="2142915" y="2367827"/>
            <a:ext cx="4877026" cy="26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00"/>
            <a:ext cx="9220200" cy="51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924475" y="3768275"/>
            <a:ext cx="6624600" cy="1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1" i="1" lang="en" sz="3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oo much stress </a:t>
            </a:r>
            <a:r>
              <a:rPr lang="en" sz="3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can lead to overwhelming feelings.</a:t>
            </a:r>
            <a:endParaRPr sz="3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400" y="675925"/>
            <a:ext cx="5741051" cy="31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560250" y="1865900"/>
            <a:ext cx="26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Low Battery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700" y="88725"/>
            <a:ext cx="609565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990275" y="613225"/>
            <a:ext cx="49314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How can you better manage stress and promote good mental health?</a:t>
            </a:r>
            <a:endParaRPr sz="3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20057" l="14381" r="11904" t="15819"/>
          <a:stretch/>
        </p:blipFill>
        <p:spPr>
          <a:xfrm>
            <a:off x="3601150" y="198100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13264" l="20091" r="12577" t="19846"/>
          <a:stretch/>
        </p:blipFill>
        <p:spPr>
          <a:xfrm>
            <a:off x="7954427" y="3098975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700" y="555048"/>
            <a:ext cx="3385150" cy="427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3974275" y="2739713"/>
            <a:ext cx="3070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Nutrition	</a:t>
            </a:r>
            <a:endParaRPr sz="3000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Sleep</a:t>
            </a:r>
            <a:endParaRPr sz="3000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Exercise</a:t>
            </a:r>
            <a:endParaRPr sz="3000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Coping Skills</a:t>
            </a:r>
            <a:endParaRPr sz="3000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600075" y="408600"/>
            <a:ext cx="6697800" cy="43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Coping skills </a:t>
            </a:r>
            <a:r>
              <a:rPr lang="en" sz="35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can help us manage life’s challenges.</a:t>
            </a:r>
            <a:endParaRPr sz="3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3000"/>
              <a:buFont typeface="Open Sans"/>
              <a:buChar char="-"/>
            </a:pPr>
            <a:r>
              <a:rPr lang="en" sz="3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Doing something you love</a:t>
            </a:r>
            <a:endParaRPr sz="3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3000"/>
              <a:buFont typeface="Open Sans"/>
              <a:buChar char="-"/>
            </a:pPr>
            <a:r>
              <a:rPr lang="en" sz="3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Mindfulness activities</a:t>
            </a:r>
            <a:endParaRPr sz="3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3000"/>
              <a:buFont typeface="Open Sans"/>
              <a:buChar char="-"/>
            </a:pPr>
            <a:r>
              <a:rPr lang="en" sz="3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Journaling</a:t>
            </a:r>
            <a:endParaRPr sz="3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13264" l="20091" r="12577" t="19846"/>
          <a:stretch/>
        </p:blipFill>
        <p:spPr>
          <a:xfrm>
            <a:off x="6895552" y="127500"/>
            <a:ext cx="929348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7152" y="3130662"/>
            <a:ext cx="3251788" cy="17884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