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Open Sans 1 Bold" charset="1" panose="00000000000000000000"/>
      <p:regular r:id="rId21"/>
    </p:embeddedFont>
    <p:embeddedFont>
      <p:font typeface="Adelle 1" charset="1" panose="02000503000000020004"/>
      <p:regular r:id="rId22"/>
    </p:embeddedFont>
    <p:embeddedFont>
      <p:font typeface="Open Sans Light Bold" charset="1" panose="020B0806030504020204"/>
      <p:regular r:id="rId23"/>
    </p:embeddedFont>
    <p:embeddedFont>
      <p:font typeface="Open Sans 1 Bold Italics" charset="1" panose="00000000000000000000"/>
      <p:regular r:id="rId24"/>
    </p:embeddedFont>
    <p:embeddedFont>
      <p:font typeface="Open Sans Light" charset="1" panose="020B0306030504020204"/>
      <p:regular r:id="rId25"/>
    </p:embeddedFont>
    <p:embeddedFont>
      <p:font typeface="Open Sans 1" charset="1" panose="00000000000000000000"/>
      <p:regular r:id="rId26"/>
    </p:embeddedFont>
    <p:embeddedFont>
      <p:font typeface="Open Sans 1 Light" charset="1" panose="00000000000000000000"/>
      <p:regular r:id="rId27"/>
    </p:embeddedFont>
    <p:embeddedFont>
      <p:font typeface="Arial" charset="1" panose="020B0502020202020204"/>
      <p:regular r:id="rId28"/>
    </p:embeddedFont>
    <p:embeddedFont>
      <p:font typeface="Open Sans 2" charset="1" panose="020B0806030504020204"/>
      <p:regular r:id="rId29"/>
    </p:embeddedFont>
    <p:embeddedFont>
      <p:font typeface="Adelle 2" charset="1" panose="02000503000000020004"/>
      <p:regular r:id="rId30"/>
    </p:embeddedFont>
    <p:embeddedFont>
      <p:font typeface="Open Sans 3 Bold" charset="1" panose="020B0806030504020204"/>
      <p:regular r:id="rId31"/>
    </p:embeddedFont>
    <p:embeddedFont>
      <p:font typeface="Arial Bold" charset="1" panose="020B080202020202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4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https://vimeo.com/938725068/4dd03a2b00?share=copy" TargetMode="External" Type="http://schemas.openxmlformats.org/officeDocument/2006/relationships/hyperlink"/><Relationship Id="rId4" Target="https://vimeo.com/938725068/4dd03a2b00?share=copy" TargetMode="External" Type="http://schemas.openxmlformats.org/officeDocument/2006/relationships/hyperlink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68580" y="6970433"/>
            <a:ext cx="7481835" cy="1466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3600">
                <a:solidFill>
                  <a:srgbClr val="3D7ED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Help Seeking</a:t>
            </a:r>
          </a:p>
          <a:p>
            <a:pPr algn="ctr">
              <a:lnSpc>
                <a:spcPts val="6048"/>
              </a:lnSpc>
            </a:pPr>
            <a:r>
              <a:rPr lang="en-US" sz="3600">
                <a:solidFill>
                  <a:srgbClr val="3D7ED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LESSON TWO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7672" y="4595522"/>
            <a:ext cx="7971826" cy="231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6"/>
              </a:lnSpc>
            </a:pPr>
            <a:r>
              <a:rPr lang="en-US" sz="5649">
                <a:solidFill>
                  <a:srgbClr val="434345"/>
                </a:solidFill>
                <a:latin typeface="Adelle 1"/>
                <a:ea typeface="Adelle 1"/>
                <a:cs typeface="Adelle 1"/>
                <a:sym typeface="Adelle 1"/>
              </a:rPr>
              <a:t>Level II: </a:t>
            </a:r>
          </a:p>
          <a:p>
            <a:pPr algn="ctr">
              <a:lnSpc>
                <a:spcPts val="9490"/>
              </a:lnSpc>
            </a:pPr>
            <a:r>
              <a:rPr lang="en-US" sz="5650">
                <a:solidFill>
                  <a:srgbClr val="434345"/>
                </a:solidFill>
                <a:latin typeface="Adelle 1"/>
                <a:ea typeface="Adelle 1"/>
                <a:cs typeface="Adelle 1"/>
                <a:sym typeface="Adelle 1"/>
              </a:rPr>
              <a:t>Depression Awareness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7853380" cy="3600647"/>
          </a:xfrm>
          <a:custGeom>
            <a:avLst/>
            <a:gdLst/>
            <a:ahLst/>
            <a:cxnLst/>
            <a:rect r="r" b="b" t="t" l="l"/>
            <a:pathLst>
              <a:path h="3600647" w="7853380">
                <a:moveTo>
                  <a:pt x="0" y="0"/>
                </a:moveTo>
                <a:lnTo>
                  <a:pt x="7853380" y="0"/>
                </a:lnTo>
                <a:lnTo>
                  <a:pt x="7853380" y="3600647"/>
                </a:lnTo>
                <a:lnTo>
                  <a:pt x="0" y="360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4473" y="6970433"/>
            <a:ext cx="7481835" cy="70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36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TWO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0900" y="9299872"/>
            <a:ext cx="17066200" cy="54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2700">
                <a:solidFill>
                  <a:srgbClr val="FED100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To edit/customize this slideshow, please make a copy &amp; save it to your computer.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551019" y="1242775"/>
            <a:ext cx="6098788" cy="7064644"/>
          </a:xfrm>
          <a:custGeom>
            <a:avLst/>
            <a:gdLst/>
            <a:ahLst/>
            <a:cxnLst/>
            <a:rect r="r" b="b" t="t" l="l"/>
            <a:pathLst>
              <a:path h="7064644" w="6098788">
                <a:moveTo>
                  <a:pt x="0" y="0"/>
                </a:moveTo>
                <a:lnTo>
                  <a:pt x="6098788" y="0"/>
                </a:lnTo>
                <a:lnTo>
                  <a:pt x="6098788" y="7064644"/>
                </a:lnTo>
                <a:lnTo>
                  <a:pt x="0" y="7064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275" t="0" r="-40588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337" y="8081261"/>
            <a:ext cx="7944506" cy="1873034"/>
          </a:xfrm>
          <a:custGeom>
            <a:avLst/>
            <a:gdLst/>
            <a:ahLst/>
            <a:cxnLst/>
            <a:rect r="r" b="b" t="t" l="l"/>
            <a:pathLst>
              <a:path h="1873034" w="7944506">
                <a:moveTo>
                  <a:pt x="0" y="0"/>
                </a:moveTo>
                <a:lnTo>
                  <a:pt x="7944506" y="0"/>
                </a:lnTo>
                <a:lnTo>
                  <a:pt x="7944506" y="1873034"/>
                </a:lnTo>
                <a:lnTo>
                  <a:pt x="0" y="1873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33" t="-24320" r="-57204" b="-896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6683" y="502552"/>
            <a:ext cx="8147670" cy="1367270"/>
          </a:xfrm>
          <a:custGeom>
            <a:avLst/>
            <a:gdLst/>
            <a:ahLst/>
            <a:cxnLst/>
            <a:rect r="r" b="b" t="t" l="l"/>
            <a:pathLst>
              <a:path h="1367270" w="8147670">
                <a:moveTo>
                  <a:pt x="0" y="0"/>
                </a:moveTo>
                <a:lnTo>
                  <a:pt x="8147670" y="0"/>
                </a:lnTo>
                <a:lnTo>
                  <a:pt x="8147670" y="1367270"/>
                </a:lnTo>
                <a:lnTo>
                  <a:pt x="0" y="1367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2" t="-36119" r="0" b="-5683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4528" y="2054557"/>
            <a:ext cx="7809315" cy="2278783"/>
          </a:xfrm>
          <a:custGeom>
            <a:avLst/>
            <a:gdLst/>
            <a:ahLst/>
            <a:cxnLst/>
            <a:rect r="r" b="b" t="t" l="l"/>
            <a:pathLst>
              <a:path h="2278783" w="7809315">
                <a:moveTo>
                  <a:pt x="0" y="0"/>
                </a:moveTo>
                <a:lnTo>
                  <a:pt x="7809315" y="0"/>
                </a:lnTo>
                <a:lnTo>
                  <a:pt x="7809315" y="2278783"/>
                </a:lnTo>
                <a:lnTo>
                  <a:pt x="0" y="227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63" t="-19405" r="-55230" b="-5131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6683" y="4620165"/>
            <a:ext cx="7787160" cy="3186039"/>
          </a:xfrm>
          <a:custGeom>
            <a:avLst/>
            <a:gdLst/>
            <a:ahLst/>
            <a:cxnLst/>
            <a:rect r="r" b="b" t="t" l="l"/>
            <a:pathLst>
              <a:path h="3186039" w="7787160">
                <a:moveTo>
                  <a:pt x="0" y="0"/>
                </a:moveTo>
                <a:lnTo>
                  <a:pt x="7787160" y="0"/>
                </a:lnTo>
                <a:lnTo>
                  <a:pt x="7787160" y="3186039"/>
                </a:lnTo>
                <a:lnTo>
                  <a:pt x="0" y="3186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48" t="-20942" r="-115028" b="-5057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13853" y="5659766"/>
            <a:ext cx="6871917" cy="1106838"/>
          </a:xfrm>
          <a:custGeom>
            <a:avLst/>
            <a:gdLst/>
            <a:ahLst/>
            <a:cxnLst/>
            <a:rect r="r" b="b" t="t" l="l"/>
            <a:pathLst>
              <a:path h="1106838" w="6871917">
                <a:moveTo>
                  <a:pt x="0" y="0"/>
                </a:moveTo>
                <a:lnTo>
                  <a:pt x="6871917" y="0"/>
                </a:lnTo>
                <a:lnTo>
                  <a:pt x="6871917" y="1106838"/>
                </a:lnTo>
                <a:lnTo>
                  <a:pt x="0" y="110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38" t="-193498" r="-171706" b="-25338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13853" y="502552"/>
            <a:ext cx="6871917" cy="1399824"/>
          </a:xfrm>
          <a:custGeom>
            <a:avLst/>
            <a:gdLst/>
            <a:ahLst/>
            <a:cxnLst/>
            <a:rect r="r" b="b" t="t" l="l"/>
            <a:pathLst>
              <a:path h="1399824" w="6871917">
                <a:moveTo>
                  <a:pt x="0" y="0"/>
                </a:moveTo>
                <a:lnTo>
                  <a:pt x="6871917" y="0"/>
                </a:lnTo>
                <a:lnTo>
                  <a:pt x="6871917" y="1399824"/>
                </a:lnTo>
                <a:lnTo>
                  <a:pt x="0" y="139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18" t="-27412" r="-6103" b="-4200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213853" y="2078414"/>
            <a:ext cx="6871917" cy="2394301"/>
          </a:xfrm>
          <a:custGeom>
            <a:avLst/>
            <a:gdLst/>
            <a:ahLst/>
            <a:cxnLst/>
            <a:rect r="r" b="b" t="t" l="l"/>
            <a:pathLst>
              <a:path h="2394301" w="6871917">
                <a:moveTo>
                  <a:pt x="0" y="0"/>
                </a:moveTo>
                <a:lnTo>
                  <a:pt x="6871917" y="0"/>
                </a:lnTo>
                <a:lnTo>
                  <a:pt x="6871917" y="2394301"/>
                </a:lnTo>
                <a:lnTo>
                  <a:pt x="0" y="2394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208" t="-13969" r="-27974" b="-1965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47792" y="8400832"/>
            <a:ext cx="6937978" cy="1237054"/>
          </a:xfrm>
          <a:custGeom>
            <a:avLst/>
            <a:gdLst/>
            <a:ahLst/>
            <a:cxnLst/>
            <a:rect r="r" b="b" t="t" l="l"/>
            <a:pathLst>
              <a:path h="1237054" w="6937978">
                <a:moveTo>
                  <a:pt x="0" y="0"/>
                </a:moveTo>
                <a:lnTo>
                  <a:pt x="6937978" y="0"/>
                </a:lnTo>
                <a:lnTo>
                  <a:pt x="6937978" y="1237054"/>
                </a:lnTo>
                <a:lnTo>
                  <a:pt x="0" y="1237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86" t="-45946" r="-14729" b="-66887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0239" y="8052384"/>
            <a:ext cx="7637894" cy="2364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YOU: </a:t>
            </a:r>
          </a:p>
          <a:p>
            <a:pPr algn="l">
              <a:lnSpc>
                <a:spcPts val="3695"/>
              </a:lnSpc>
            </a:pPr>
            <a:r>
              <a:rPr lang="en-US" sz="26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Yeah, I think I need to talk to someone. Can you help me set up an appointment with my doctor? </a:t>
            </a:r>
          </a:p>
          <a:p>
            <a:pPr algn="l">
              <a:lnSpc>
                <a:spcPts val="4499"/>
              </a:lnSpc>
            </a:pPr>
            <a:r>
              <a:rPr lang="en-US" sz="26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1372" y="557857"/>
            <a:ext cx="4505850" cy="145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YOU: </a:t>
            </a:r>
          </a:p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Hey, Mom, can we talk?  </a:t>
            </a:r>
          </a:p>
          <a:p>
            <a:pPr algn="l">
              <a:lnSpc>
                <a:spcPts val="4667"/>
              </a:lnSpc>
            </a:pPr>
            <a:r>
              <a:rPr lang="en-US" sz="27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5950" y="2194911"/>
            <a:ext cx="7637893" cy="192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YOU: </a:t>
            </a:r>
          </a:p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Lately, I haven't been feeling like myself. I feel sad and angry all the time. I'm constantly tired, and I can't focus in school.   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1372" y="4778609"/>
            <a:ext cx="7712471" cy="3458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4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YOU: </a:t>
            </a:r>
          </a:p>
          <a:p>
            <a:pPr algn="l">
              <a:lnSpc>
                <a:spcPts val="3419"/>
              </a:lnSpc>
            </a:pPr>
            <a:r>
              <a:rPr lang="en-US" sz="24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Well, usually when I'm down I feel better if I go for a run or talk to someone. This time I can't seem to shake it. It's been like this for a few weeks now. I even took a depression test online and it reported that I should see a doctor to get it checked out. </a:t>
            </a:r>
          </a:p>
          <a:p>
            <a:pPr algn="l">
              <a:lnSpc>
                <a:spcPts val="4163"/>
              </a:lnSpc>
            </a:pPr>
            <a:r>
              <a:rPr lang="en-US" sz="2478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34990" y="5711537"/>
            <a:ext cx="1646325" cy="955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MOM: </a:t>
            </a:r>
          </a:p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Really?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34990" y="678265"/>
            <a:ext cx="4399200" cy="929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2690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MOM: </a:t>
            </a:r>
          </a:p>
          <a:p>
            <a:pPr algn="l">
              <a:lnSpc>
                <a:spcPts val="3712"/>
              </a:lnSpc>
            </a:pPr>
            <a:r>
              <a:rPr lang="en-US" sz="2690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Sure. What's going on?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60638" y="2013309"/>
            <a:ext cx="6725132" cy="232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MOM: </a:t>
            </a:r>
          </a:p>
          <a:p>
            <a:pPr algn="l">
              <a:lnSpc>
                <a:spcPts val="3695"/>
              </a:lnSpc>
            </a:pPr>
            <a:r>
              <a:rPr lang="en-US" sz="26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I've gone through periods like this when I was your age. Hang in there and I'm sure things will get better with a little time.  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60638" y="8460985"/>
            <a:ext cx="5553000" cy="9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MOM: </a:t>
            </a:r>
          </a:p>
          <a:p>
            <a:pPr algn="l">
              <a:lnSpc>
                <a:spcPts val="3833"/>
              </a:lnSpc>
            </a:pPr>
            <a:r>
              <a:rPr lang="en-US" sz="27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Sure. I think that's a great idea. 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8490074" y="8678271"/>
            <a:ext cx="1917453" cy="580029"/>
          </a:xfrm>
          <a:custGeom>
            <a:avLst/>
            <a:gdLst/>
            <a:ahLst/>
            <a:cxnLst/>
            <a:rect r="r" b="b" t="t" l="l"/>
            <a:pathLst>
              <a:path h="580029" w="1917453">
                <a:moveTo>
                  <a:pt x="0" y="0"/>
                </a:moveTo>
                <a:lnTo>
                  <a:pt x="1917452" y="0"/>
                </a:lnTo>
                <a:lnTo>
                  <a:pt x="1917452" y="580029"/>
                </a:lnTo>
                <a:lnTo>
                  <a:pt x="0" y="580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90122" y="896172"/>
            <a:ext cx="1917453" cy="580029"/>
          </a:xfrm>
          <a:custGeom>
            <a:avLst/>
            <a:gdLst/>
            <a:ahLst/>
            <a:cxnLst/>
            <a:rect r="r" b="b" t="t" l="l"/>
            <a:pathLst>
              <a:path h="580029" w="1917453">
                <a:moveTo>
                  <a:pt x="0" y="0"/>
                </a:moveTo>
                <a:lnTo>
                  <a:pt x="1917452" y="0"/>
                </a:lnTo>
                <a:lnTo>
                  <a:pt x="1917452" y="580030"/>
                </a:lnTo>
                <a:lnTo>
                  <a:pt x="0" y="58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642474" y="3182334"/>
            <a:ext cx="1917453" cy="580029"/>
          </a:xfrm>
          <a:custGeom>
            <a:avLst/>
            <a:gdLst/>
            <a:ahLst/>
            <a:cxnLst/>
            <a:rect r="r" b="b" t="t" l="l"/>
            <a:pathLst>
              <a:path h="580029" w="1917453">
                <a:moveTo>
                  <a:pt x="0" y="0"/>
                </a:moveTo>
                <a:lnTo>
                  <a:pt x="1917452" y="0"/>
                </a:lnTo>
                <a:lnTo>
                  <a:pt x="1917452" y="580029"/>
                </a:lnTo>
                <a:lnTo>
                  <a:pt x="0" y="580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690122" y="5946851"/>
            <a:ext cx="1917453" cy="580029"/>
          </a:xfrm>
          <a:custGeom>
            <a:avLst/>
            <a:gdLst/>
            <a:ahLst/>
            <a:cxnLst/>
            <a:rect r="r" b="b" t="t" l="l"/>
            <a:pathLst>
              <a:path h="580029" w="1917453">
                <a:moveTo>
                  <a:pt x="0" y="0"/>
                </a:moveTo>
                <a:lnTo>
                  <a:pt x="1917452" y="0"/>
                </a:lnTo>
                <a:lnTo>
                  <a:pt x="1917452" y="580030"/>
                </a:lnTo>
                <a:lnTo>
                  <a:pt x="0" y="58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43043" y="1482278"/>
            <a:ext cx="10300113" cy="7322444"/>
          </a:xfrm>
          <a:custGeom>
            <a:avLst/>
            <a:gdLst/>
            <a:ahLst/>
            <a:cxnLst/>
            <a:rect r="r" b="b" t="t" l="l"/>
            <a:pathLst>
              <a:path h="7322444" w="10300113">
                <a:moveTo>
                  <a:pt x="0" y="0"/>
                </a:moveTo>
                <a:lnTo>
                  <a:pt x="10300113" y="0"/>
                </a:lnTo>
                <a:lnTo>
                  <a:pt x="10300113" y="7322444"/>
                </a:lnTo>
                <a:lnTo>
                  <a:pt x="0" y="7322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2253" y="8148654"/>
            <a:ext cx="7315200" cy="532015"/>
          </a:xfrm>
          <a:custGeom>
            <a:avLst/>
            <a:gdLst/>
            <a:ahLst/>
            <a:cxnLst/>
            <a:rect r="r" b="b" t="t" l="l"/>
            <a:pathLst>
              <a:path h="532015" w="7315200">
                <a:moveTo>
                  <a:pt x="0" y="0"/>
                </a:moveTo>
                <a:lnTo>
                  <a:pt x="7315200" y="0"/>
                </a:lnTo>
                <a:lnTo>
                  <a:pt x="7315200" y="532014"/>
                </a:lnTo>
                <a:lnTo>
                  <a:pt x="0" y="532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2253" y="7882646"/>
            <a:ext cx="7315200" cy="532015"/>
          </a:xfrm>
          <a:custGeom>
            <a:avLst/>
            <a:gdLst/>
            <a:ahLst/>
            <a:cxnLst/>
            <a:rect r="r" b="b" t="t" l="l"/>
            <a:pathLst>
              <a:path h="532015" w="7315200">
                <a:moveTo>
                  <a:pt x="0" y="0"/>
                </a:moveTo>
                <a:lnTo>
                  <a:pt x="7315200" y="0"/>
                </a:lnTo>
                <a:lnTo>
                  <a:pt x="7315200" y="532015"/>
                </a:lnTo>
                <a:lnTo>
                  <a:pt x="0" y="532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95897" y="4736514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050275" y="3064425"/>
            <a:ext cx="9885650" cy="116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sz="5400">
                <a:solidFill>
                  <a:srgbClr val="FF585F"/>
                </a:solidFill>
                <a:latin typeface="Arial Bold"/>
                <a:ea typeface="Arial Bold"/>
                <a:cs typeface="Arial Bold"/>
                <a:sym typeface="Arial Bold"/>
              </a:rPr>
              <a:t>"I've noticed changes in you."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8394" y="1406078"/>
            <a:ext cx="5751900" cy="2507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79">
                <a:solidFill>
                  <a:srgbClr val="FEF9DD"/>
                </a:solidFill>
                <a:latin typeface="Open Sans 1"/>
                <a:ea typeface="Open Sans 1"/>
                <a:cs typeface="Open Sans 1"/>
                <a:sym typeface="Open Sans 1"/>
              </a:rPr>
              <a:t>What if it is a</a:t>
            </a:r>
            <a:r>
              <a:rPr lang="en-US" sz="4879">
                <a:solidFill>
                  <a:srgbClr val="FEF9D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FRIEND </a:t>
            </a:r>
            <a:r>
              <a:rPr lang="en-US" sz="4879">
                <a:solidFill>
                  <a:srgbClr val="FEF9DD"/>
                </a:solidFill>
                <a:latin typeface="Open Sans 1"/>
                <a:ea typeface="Open Sans 1"/>
                <a:cs typeface="Open Sans 1"/>
                <a:sym typeface="Open Sans 1"/>
              </a:rPr>
              <a:t>you are concerned about?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14023" y="5855286"/>
            <a:ext cx="9471187" cy="116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sz="5400">
                <a:solidFill>
                  <a:srgbClr val="FF585F"/>
                </a:solidFill>
                <a:latin typeface="Arial Bold"/>
                <a:ea typeface="Arial Bold"/>
                <a:cs typeface="Arial Bold"/>
                <a:sym typeface="Arial Bold"/>
              </a:rPr>
              <a:t>"How can I help you?"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57506" y="4384089"/>
            <a:ext cx="9471187" cy="116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sz="5400">
                <a:solidFill>
                  <a:srgbClr val="FF585F"/>
                </a:solidFill>
                <a:latin typeface="Arial Bold"/>
                <a:ea typeface="Arial Bold"/>
                <a:cs typeface="Arial Bold"/>
                <a:sym typeface="Arial Bold"/>
              </a:rPr>
              <a:t>"I care for you."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5675" y="339943"/>
            <a:ext cx="9950976" cy="2817635"/>
          </a:xfrm>
          <a:custGeom>
            <a:avLst/>
            <a:gdLst/>
            <a:ahLst/>
            <a:cxnLst/>
            <a:rect r="r" b="b" t="t" l="l"/>
            <a:pathLst>
              <a:path h="2817635" w="9950976">
                <a:moveTo>
                  <a:pt x="0" y="0"/>
                </a:moveTo>
                <a:lnTo>
                  <a:pt x="9950976" y="0"/>
                </a:lnTo>
                <a:lnTo>
                  <a:pt x="9950976" y="2817635"/>
                </a:lnTo>
                <a:lnTo>
                  <a:pt x="0" y="2817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40" t="-51850" r="-72158" b="-4565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938" y="290111"/>
            <a:ext cx="9896437" cy="278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SAM</a:t>
            </a: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Hey, can we talk? Over the past few weeks, I’ve noticed you've been hanging back a lot – not calling or texting me much anymore and skipping out on me and our friends. Recently, you have even missed quite a few  play practices.  In general, you seem down. This isn’t like you. What’s going on?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432699" y="1224645"/>
            <a:ext cx="5291367" cy="965313"/>
          </a:xfrm>
          <a:custGeom>
            <a:avLst/>
            <a:gdLst/>
            <a:ahLst/>
            <a:cxnLst/>
            <a:rect r="r" b="b" t="t" l="l"/>
            <a:pathLst>
              <a:path h="965313" w="5291367">
                <a:moveTo>
                  <a:pt x="0" y="0"/>
                </a:moveTo>
                <a:lnTo>
                  <a:pt x="5291367" y="0"/>
                </a:lnTo>
                <a:lnTo>
                  <a:pt x="5291367" y="965313"/>
                </a:lnTo>
                <a:lnTo>
                  <a:pt x="0" y="965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89" t="-27695" r="-46117" b="-13723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610583" y="1272708"/>
            <a:ext cx="4935599" cy="90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6"/>
              </a:lnSpc>
            </a:pPr>
            <a:r>
              <a:rPr lang="en-US" sz="262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FRIEND: I’m sorry; I’ve been feeling weird lately.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51905" y="3387843"/>
            <a:ext cx="9974746" cy="982075"/>
          </a:xfrm>
          <a:custGeom>
            <a:avLst/>
            <a:gdLst/>
            <a:ahLst/>
            <a:cxnLst/>
            <a:rect r="r" b="b" t="t" l="l"/>
            <a:pathLst>
              <a:path h="982075" w="9974746">
                <a:moveTo>
                  <a:pt x="0" y="0"/>
                </a:moveTo>
                <a:lnTo>
                  <a:pt x="9974746" y="0"/>
                </a:lnTo>
                <a:lnTo>
                  <a:pt x="9974746" y="982075"/>
                </a:lnTo>
                <a:lnTo>
                  <a:pt x="0" y="982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77" t="-45026" r="-21529" b="-25108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2938" y="3340218"/>
            <a:ext cx="9536239" cy="919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SAM</a:t>
            </a: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 I can tell something is different. I’m worried about you and I care.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31679" y="4684243"/>
            <a:ext cx="10094972" cy="1441152"/>
          </a:xfrm>
          <a:custGeom>
            <a:avLst/>
            <a:gdLst/>
            <a:ahLst/>
            <a:cxnLst/>
            <a:rect r="r" b="b" t="t" l="l"/>
            <a:pathLst>
              <a:path h="1441152" w="10094972">
                <a:moveTo>
                  <a:pt x="0" y="0"/>
                </a:moveTo>
                <a:lnTo>
                  <a:pt x="10094972" y="0"/>
                </a:lnTo>
                <a:lnTo>
                  <a:pt x="10094972" y="1441152"/>
                </a:lnTo>
                <a:lnTo>
                  <a:pt x="0" y="1441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24" t="-67060" r="-85024" b="-25018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5675" y="4766132"/>
            <a:ext cx="9683502" cy="1359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622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SAM</a:t>
            </a:r>
            <a:r>
              <a:rPr lang="en-US" sz="2622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You deserve to feel better now and, who knows, it could be something serious like depression. Have you told an adult yet?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432699" y="3116293"/>
            <a:ext cx="5338351" cy="1429375"/>
          </a:xfrm>
          <a:custGeom>
            <a:avLst/>
            <a:gdLst/>
            <a:ahLst/>
            <a:cxnLst/>
            <a:rect r="r" b="b" t="t" l="l"/>
            <a:pathLst>
              <a:path h="1429375" w="5338351">
                <a:moveTo>
                  <a:pt x="0" y="0"/>
                </a:moveTo>
                <a:lnTo>
                  <a:pt x="5338351" y="0"/>
                </a:lnTo>
                <a:lnTo>
                  <a:pt x="5338351" y="1429375"/>
                </a:lnTo>
                <a:lnTo>
                  <a:pt x="0" y="1429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137" t="-25090" r="-48165" b="-114918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561794" y="3083571"/>
            <a:ext cx="5209256" cy="138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7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FRIEND: You don’t have to worry. I’m sure I’ll snap out of it, eventually.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385715" y="5224578"/>
            <a:ext cx="5338351" cy="727497"/>
          </a:xfrm>
          <a:custGeom>
            <a:avLst/>
            <a:gdLst/>
            <a:ahLst/>
            <a:cxnLst/>
            <a:rect r="r" b="b" t="t" l="l"/>
            <a:pathLst>
              <a:path h="727497" w="5338351">
                <a:moveTo>
                  <a:pt x="0" y="0"/>
                </a:moveTo>
                <a:lnTo>
                  <a:pt x="5338351" y="0"/>
                </a:lnTo>
                <a:lnTo>
                  <a:pt x="5338351" y="727497"/>
                </a:lnTo>
                <a:lnTo>
                  <a:pt x="0" y="727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42" t="-85970" r="-112591" b="-330025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561794" y="5267524"/>
            <a:ext cx="3826646" cy="517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2599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FRIEND: No.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12162" y="6374283"/>
            <a:ext cx="10214489" cy="1862445"/>
          </a:xfrm>
          <a:custGeom>
            <a:avLst/>
            <a:gdLst/>
            <a:ahLst/>
            <a:cxnLst/>
            <a:rect r="r" b="b" t="t" l="l"/>
            <a:pathLst>
              <a:path h="1862445" w="10214489">
                <a:moveTo>
                  <a:pt x="0" y="0"/>
                </a:moveTo>
                <a:lnTo>
                  <a:pt x="10214489" y="0"/>
                </a:lnTo>
                <a:lnTo>
                  <a:pt x="10214489" y="1862445"/>
                </a:lnTo>
                <a:lnTo>
                  <a:pt x="0" y="186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52" t="-25877" r="-29358" b="-101795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60907" y="6577705"/>
            <a:ext cx="9144000" cy="138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SAM</a:t>
            </a:r>
            <a:r>
              <a:rPr lang="en-US" sz="26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An adult should know so they can help you find a professional to check it out. Who do you feel comfortable talking to?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397622" y="6867945"/>
            <a:ext cx="5373428" cy="719936"/>
          </a:xfrm>
          <a:custGeom>
            <a:avLst/>
            <a:gdLst/>
            <a:ahLst/>
            <a:cxnLst/>
            <a:rect r="r" b="b" t="t" l="l"/>
            <a:pathLst>
              <a:path h="719936" w="5373428">
                <a:moveTo>
                  <a:pt x="0" y="0"/>
                </a:moveTo>
                <a:lnTo>
                  <a:pt x="5373428" y="0"/>
                </a:lnTo>
                <a:lnTo>
                  <a:pt x="5373428" y="719936"/>
                </a:lnTo>
                <a:lnTo>
                  <a:pt x="0" y="719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69" t="-84080" r="-57760" b="-205396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561794" y="6849295"/>
            <a:ext cx="4420270" cy="52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677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FRIEND: I guess, Mr. Clark.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31679" y="8480917"/>
            <a:ext cx="10094972" cy="1367270"/>
          </a:xfrm>
          <a:custGeom>
            <a:avLst/>
            <a:gdLst/>
            <a:ahLst/>
            <a:cxnLst/>
            <a:rect r="r" b="b" t="t" l="l"/>
            <a:pathLst>
              <a:path h="1367270" w="10094972">
                <a:moveTo>
                  <a:pt x="0" y="0"/>
                </a:moveTo>
                <a:lnTo>
                  <a:pt x="10094972" y="0"/>
                </a:lnTo>
                <a:lnTo>
                  <a:pt x="10094972" y="1367270"/>
                </a:lnTo>
                <a:lnTo>
                  <a:pt x="0" y="1367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92" t="-30412" r="-26071" b="-173231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51905" y="8742543"/>
            <a:ext cx="9144000" cy="1203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8"/>
              </a:lnSpc>
            </a:pPr>
            <a:r>
              <a:rPr lang="en-US" sz="268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SAM</a:t>
            </a:r>
            <a:r>
              <a:rPr lang="en-US" sz="268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I think he’s a great choice. Would you like me to come with you? It might make you more comfortable.</a:t>
            </a:r>
          </a:p>
          <a:p>
            <a:pPr algn="l">
              <a:lnSpc>
                <a:spcPts val="2351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2397622" y="8790168"/>
            <a:ext cx="5426284" cy="1058019"/>
          </a:xfrm>
          <a:custGeom>
            <a:avLst/>
            <a:gdLst/>
            <a:ahLst/>
            <a:cxnLst/>
            <a:rect r="r" b="b" t="t" l="l"/>
            <a:pathLst>
              <a:path h="1058019" w="5426284">
                <a:moveTo>
                  <a:pt x="0" y="0"/>
                </a:moveTo>
                <a:lnTo>
                  <a:pt x="5426284" y="0"/>
                </a:lnTo>
                <a:lnTo>
                  <a:pt x="5426284" y="1058019"/>
                </a:lnTo>
                <a:lnTo>
                  <a:pt x="0" y="105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876" t="-55702" r="-57489" b="-14378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397622" y="8715062"/>
            <a:ext cx="5706092" cy="1084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6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FRIEND: Uh, sure. Yeah, I'd like that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771529" y="1534381"/>
            <a:ext cx="1409017" cy="426228"/>
          </a:xfrm>
          <a:custGeom>
            <a:avLst/>
            <a:gdLst/>
            <a:ahLst/>
            <a:cxnLst/>
            <a:rect r="r" b="b" t="t" l="l"/>
            <a:pathLst>
              <a:path h="426228" w="1409017">
                <a:moveTo>
                  <a:pt x="0" y="0"/>
                </a:moveTo>
                <a:lnTo>
                  <a:pt x="1409017" y="0"/>
                </a:lnTo>
                <a:lnTo>
                  <a:pt x="1409017" y="426228"/>
                </a:lnTo>
                <a:lnTo>
                  <a:pt x="0" y="426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519376" y="5375213"/>
            <a:ext cx="1409017" cy="426228"/>
          </a:xfrm>
          <a:custGeom>
            <a:avLst/>
            <a:gdLst/>
            <a:ahLst/>
            <a:cxnLst/>
            <a:rect r="r" b="b" t="t" l="l"/>
            <a:pathLst>
              <a:path h="426228" w="1409017">
                <a:moveTo>
                  <a:pt x="0" y="0"/>
                </a:moveTo>
                <a:lnTo>
                  <a:pt x="1409017" y="0"/>
                </a:lnTo>
                <a:lnTo>
                  <a:pt x="1409017" y="426228"/>
                </a:lnTo>
                <a:lnTo>
                  <a:pt x="0" y="426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771529" y="3665766"/>
            <a:ext cx="1409017" cy="426228"/>
          </a:xfrm>
          <a:custGeom>
            <a:avLst/>
            <a:gdLst/>
            <a:ahLst/>
            <a:cxnLst/>
            <a:rect r="r" b="b" t="t" l="l"/>
            <a:pathLst>
              <a:path h="426228" w="1409017">
                <a:moveTo>
                  <a:pt x="0" y="0"/>
                </a:moveTo>
                <a:lnTo>
                  <a:pt x="1409017" y="0"/>
                </a:lnTo>
                <a:lnTo>
                  <a:pt x="1409017" y="426228"/>
                </a:lnTo>
                <a:lnTo>
                  <a:pt x="0" y="426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771529" y="7014800"/>
            <a:ext cx="1409017" cy="426228"/>
          </a:xfrm>
          <a:custGeom>
            <a:avLst/>
            <a:gdLst/>
            <a:ahLst/>
            <a:cxnLst/>
            <a:rect r="r" b="b" t="t" l="l"/>
            <a:pathLst>
              <a:path h="426228" w="1409017">
                <a:moveTo>
                  <a:pt x="0" y="0"/>
                </a:moveTo>
                <a:lnTo>
                  <a:pt x="1409017" y="0"/>
                </a:lnTo>
                <a:lnTo>
                  <a:pt x="1409017" y="426227"/>
                </a:lnTo>
                <a:lnTo>
                  <a:pt x="0" y="426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771529" y="8951438"/>
            <a:ext cx="1409017" cy="426228"/>
          </a:xfrm>
          <a:custGeom>
            <a:avLst/>
            <a:gdLst/>
            <a:ahLst/>
            <a:cxnLst/>
            <a:rect r="r" b="b" t="t" l="l"/>
            <a:pathLst>
              <a:path h="426228" w="1409017">
                <a:moveTo>
                  <a:pt x="0" y="0"/>
                </a:moveTo>
                <a:lnTo>
                  <a:pt x="1409017" y="0"/>
                </a:lnTo>
                <a:lnTo>
                  <a:pt x="1409017" y="426228"/>
                </a:lnTo>
                <a:lnTo>
                  <a:pt x="0" y="426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47246" y="6548196"/>
            <a:ext cx="5393508" cy="1604728"/>
          </a:xfrm>
          <a:custGeom>
            <a:avLst/>
            <a:gdLst/>
            <a:ahLst/>
            <a:cxnLst/>
            <a:rect r="r" b="b" t="t" l="l"/>
            <a:pathLst>
              <a:path h="1604728" w="5393508">
                <a:moveTo>
                  <a:pt x="0" y="0"/>
                </a:moveTo>
                <a:lnTo>
                  <a:pt x="5393508" y="0"/>
                </a:lnTo>
                <a:lnTo>
                  <a:pt x="5393508" y="1604728"/>
                </a:lnTo>
                <a:lnTo>
                  <a:pt x="0" y="1604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33549" y="2159313"/>
            <a:ext cx="11020901" cy="5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21"/>
              </a:lnSpc>
            </a:pPr>
            <a:r>
              <a:rPr lang="en-US" sz="563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If your friend is hurting themselves or talking about suicide... tell an adult</a:t>
            </a:r>
            <a:r>
              <a:rPr lang="en-US" sz="5639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563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IMMEDIATELY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987071" y="-2741420"/>
            <a:ext cx="8305628" cy="16238830"/>
          </a:xfrm>
          <a:custGeom>
            <a:avLst/>
            <a:gdLst/>
            <a:ahLst/>
            <a:cxnLst/>
            <a:rect r="r" b="b" t="t" l="l"/>
            <a:pathLst>
              <a:path h="16238830" w="8305628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389">
            <a:off x="2507856" y="3930832"/>
            <a:ext cx="4770402" cy="262822"/>
          </a:xfrm>
          <a:custGeom>
            <a:avLst/>
            <a:gdLst/>
            <a:ahLst/>
            <a:cxnLst/>
            <a:rect r="r" b="b" t="t" l="l"/>
            <a:pathLst>
              <a:path h="262822" w="4770402">
                <a:moveTo>
                  <a:pt x="0" y="0"/>
                </a:moveTo>
                <a:lnTo>
                  <a:pt x="4770402" y="0"/>
                </a:lnTo>
                <a:lnTo>
                  <a:pt x="4770402" y="262822"/>
                </a:lnTo>
                <a:lnTo>
                  <a:pt x="0" y="262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44" t="0" r="-654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82134" y="2810394"/>
            <a:ext cx="7972889" cy="5135202"/>
          </a:xfrm>
          <a:custGeom>
            <a:avLst/>
            <a:gdLst/>
            <a:ahLst/>
            <a:cxnLst/>
            <a:rect r="r" b="b" t="t" l="l"/>
            <a:pathLst>
              <a:path h="5135202" w="7972889">
                <a:moveTo>
                  <a:pt x="0" y="0"/>
                </a:moveTo>
                <a:lnTo>
                  <a:pt x="7972890" y="0"/>
                </a:lnTo>
                <a:lnTo>
                  <a:pt x="7972890" y="5135202"/>
                </a:lnTo>
                <a:lnTo>
                  <a:pt x="0" y="51352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441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26243" y="4736530"/>
            <a:ext cx="5333629" cy="193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3598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...by listening, showing them you care, and helping them find help.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51274" y="2857874"/>
            <a:ext cx="6885504" cy="990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6"/>
              </a:lnSpc>
            </a:pPr>
            <a:r>
              <a:rPr lang="en-US" sz="4600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 A GOOD FRIEND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83250" y="1312762"/>
            <a:ext cx="7121500" cy="1857775"/>
          </a:xfrm>
          <a:custGeom>
            <a:avLst/>
            <a:gdLst/>
            <a:ahLst/>
            <a:cxnLst/>
            <a:rect r="r" b="b" t="t" l="l"/>
            <a:pathLst>
              <a:path h="1857775" w="7121500">
                <a:moveTo>
                  <a:pt x="0" y="0"/>
                </a:moveTo>
                <a:lnTo>
                  <a:pt x="7121500" y="0"/>
                </a:lnTo>
                <a:lnTo>
                  <a:pt x="7121500" y="1857775"/>
                </a:lnTo>
                <a:lnTo>
                  <a:pt x="0" y="1857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2" r="0" b="-16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98708" y="3796923"/>
            <a:ext cx="13290585" cy="5396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time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Day. Night. Weekend.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the reason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Mental health distress. Thoughts of suicide. Worried about a friend or loved one. Would like emotional support.</a:t>
            </a:r>
          </a:p>
          <a:p>
            <a:pPr algn="ctr">
              <a:lnSpc>
                <a:spcPts val="6171"/>
              </a:lnSpc>
            </a:pP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The 988 Suicide &amp; Crisis Lifeline is here for you.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Text or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 | Chat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988lifeline.org 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|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For emergencies,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911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412776" y="8411976"/>
            <a:ext cx="1875023" cy="1875023"/>
          </a:xfrm>
          <a:custGeom>
            <a:avLst/>
            <a:gdLst/>
            <a:ahLst/>
            <a:cxnLst/>
            <a:rect r="r" b="b" t="t" l="l"/>
            <a:pathLst>
              <a:path h="1875023" w="1875023">
                <a:moveTo>
                  <a:pt x="0" y="0"/>
                </a:moveTo>
                <a:lnTo>
                  <a:pt x="1875023" y="0"/>
                </a:lnTo>
                <a:lnTo>
                  <a:pt x="1875023" y="1875023"/>
                </a:lnTo>
                <a:lnTo>
                  <a:pt x="0" y="1875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987071" y="-2741420"/>
            <a:ext cx="8305628" cy="16238830"/>
          </a:xfrm>
          <a:custGeom>
            <a:avLst/>
            <a:gdLst/>
            <a:ahLst/>
            <a:cxnLst/>
            <a:rect r="r" b="b" t="t" l="l"/>
            <a:pathLst>
              <a:path h="16238830" w="8305628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389">
            <a:off x="2633233" y="2889231"/>
            <a:ext cx="6050284" cy="286013"/>
          </a:xfrm>
          <a:custGeom>
            <a:avLst/>
            <a:gdLst/>
            <a:ahLst/>
            <a:cxnLst/>
            <a:rect r="r" b="b" t="t" l="l"/>
            <a:pathLst>
              <a:path h="286013" w="6050284">
                <a:moveTo>
                  <a:pt x="0" y="0"/>
                </a:moveTo>
                <a:lnTo>
                  <a:pt x="6050285" y="0"/>
                </a:lnTo>
                <a:lnTo>
                  <a:pt x="6050285" y="286013"/>
                </a:lnTo>
                <a:lnTo>
                  <a:pt x="0" y="28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305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24480" y="3906475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47011" y="5103737"/>
            <a:ext cx="572455" cy="548517"/>
          </a:xfrm>
          <a:custGeom>
            <a:avLst/>
            <a:gdLst/>
            <a:ahLst/>
            <a:cxnLst/>
            <a:rect r="r" b="b" t="t" l="l"/>
            <a:pathLst>
              <a:path h="548517" w="572455">
                <a:moveTo>
                  <a:pt x="0" y="0"/>
                </a:moveTo>
                <a:lnTo>
                  <a:pt x="572455" y="0"/>
                </a:lnTo>
                <a:lnTo>
                  <a:pt x="572455" y="548517"/>
                </a:lnTo>
                <a:lnTo>
                  <a:pt x="0" y="548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47011" y="6214229"/>
            <a:ext cx="572455" cy="548517"/>
          </a:xfrm>
          <a:custGeom>
            <a:avLst/>
            <a:gdLst/>
            <a:ahLst/>
            <a:cxnLst/>
            <a:rect r="r" b="b" t="t" l="l"/>
            <a:pathLst>
              <a:path h="548517" w="572455">
                <a:moveTo>
                  <a:pt x="0" y="0"/>
                </a:moveTo>
                <a:lnTo>
                  <a:pt x="572455" y="0"/>
                </a:lnTo>
                <a:lnTo>
                  <a:pt x="572455" y="548516"/>
                </a:lnTo>
                <a:lnTo>
                  <a:pt x="0" y="5485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47011" y="7889233"/>
            <a:ext cx="572455" cy="548517"/>
          </a:xfrm>
          <a:custGeom>
            <a:avLst/>
            <a:gdLst/>
            <a:ahLst/>
            <a:cxnLst/>
            <a:rect r="r" b="b" t="t" l="l"/>
            <a:pathLst>
              <a:path h="548517" w="572455">
                <a:moveTo>
                  <a:pt x="0" y="0"/>
                </a:moveTo>
                <a:lnTo>
                  <a:pt x="572455" y="0"/>
                </a:lnTo>
                <a:lnTo>
                  <a:pt x="572455" y="548518"/>
                </a:lnTo>
                <a:lnTo>
                  <a:pt x="0" y="548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75499" y="7841608"/>
            <a:ext cx="10882124" cy="116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8"/>
              </a:lnSpc>
            </a:pPr>
            <a:r>
              <a:rPr lang="en-US" sz="3462">
                <a:solidFill>
                  <a:srgbClr val="43434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 how to effectively communicate if you are concerned about yourself or a friend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75499" y="6166604"/>
            <a:ext cx="11701350" cy="116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8"/>
              </a:lnSpc>
            </a:pPr>
            <a:r>
              <a:rPr lang="en-US" sz="3462">
                <a:solidFill>
                  <a:srgbClr val="43434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Demonstrate how to reach out for help for yourself or a friend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75499" y="4951337"/>
            <a:ext cx="12710951" cy="674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8"/>
              </a:lnSpc>
            </a:pPr>
            <a:r>
              <a:rPr lang="en-US" sz="3462">
                <a:solidFill>
                  <a:srgbClr val="43434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 that depression is treatable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75499" y="3744550"/>
            <a:ext cx="11310442" cy="70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3600">
                <a:solidFill>
                  <a:srgbClr val="43434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Define what stigma 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36241" y="1638868"/>
            <a:ext cx="12100815" cy="1393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 will...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73974" y="1514475"/>
            <a:ext cx="7096548" cy="7258050"/>
          </a:xfrm>
          <a:custGeom>
            <a:avLst/>
            <a:gdLst/>
            <a:ahLst/>
            <a:cxnLst/>
            <a:rect r="r" b="b" t="t" l="l"/>
            <a:pathLst>
              <a:path h="7258050" w="7096548">
                <a:moveTo>
                  <a:pt x="0" y="0"/>
                </a:moveTo>
                <a:lnTo>
                  <a:pt x="7096548" y="0"/>
                </a:lnTo>
                <a:lnTo>
                  <a:pt x="7096548" y="7258050"/>
                </a:lnTo>
                <a:lnTo>
                  <a:pt x="0" y="725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60208" y="3374982"/>
            <a:ext cx="4324079" cy="3836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8"/>
              </a:lnSpc>
            </a:pPr>
            <a:r>
              <a:rPr lang="en-US" sz="4346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Stand up if you agree.</a:t>
            </a:r>
          </a:p>
          <a:p>
            <a:pPr algn="ctr">
              <a:lnSpc>
                <a:spcPts val="6128"/>
              </a:lnSpc>
            </a:pPr>
            <a:r>
              <a:rPr lang="en-US" sz="4346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Stay seated/Sit down if you disagree.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61088" y="3239770"/>
            <a:ext cx="4175704" cy="645336"/>
          </a:xfrm>
          <a:custGeom>
            <a:avLst/>
            <a:gdLst/>
            <a:ahLst/>
            <a:cxnLst/>
            <a:rect r="r" b="b" t="t" l="l"/>
            <a:pathLst>
              <a:path h="645336" w="4175704">
                <a:moveTo>
                  <a:pt x="0" y="0"/>
                </a:moveTo>
                <a:lnTo>
                  <a:pt x="4175704" y="0"/>
                </a:lnTo>
                <a:lnTo>
                  <a:pt x="4175704" y="645336"/>
                </a:lnTo>
                <a:lnTo>
                  <a:pt x="0" y="645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0156" y="6962184"/>
            <a:ext cx="4973818" cy="768681"/>
          </a:xfrm>
          <a:custGeom>
            <a:avLst/>
            <a:gdLst/>
            <a:ahLst/>
            <a:cxnLst/>
            <a:rect r="r" b="b" t="t" l="l"/>
            <a:pathLst>
              <a:path h="768681" w="4973818">
                <a:moveTo>
                  <a:pt x="0" y="0"/>
                </a:moveTo>
                <a:lnTo>
                  <a:pt x="4973818" y="0"/>
                </a:lnTo>
                <a:lnTo>
                  <a:pt x="4973818" y="768681"/>
                </a:lnTo>
                <a:lnTo>
                  <a:pt x="0" y="768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45250" y="8287229"/>
            <a:ext cx="6283399" cy="971071"/>
          </a:xfrm>
          <a:custGeom>
            <a:avLst/>
            <a:gdLst/>
            <a:ahLst/>
            <a:cxnLst/>
            <a:rect r="r" b="b" t="t" l="l"/>
            <a:pathLst>
              <a:path h="971071" w="6283399">
                <a:moveTo>
                  <a:pt x="0" y="0"/>
                </a:moveTo>
                <a:lnTo>
                  <a:pt x="6283399" y="0"/>
                </a:lnTo>
                <a:lnTo>
                  <a:pt x="6283399" y="971071"/>
                </a:lnTo>
                <a:lnTo>
                  <a:pt x="0" y="971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84872" y="4933964"/>
            <a:ext cx="5268590" cy="814237"/>
          </a:xfrm>
          <a:custGeom>
            <a:avLst/>
            <a:gdLst/>
            <a:ahLst/>
            <a:cxnLst/>
            <a:rect r="r" b="b" t="t" l="l"/>
            <a:pathLst>
              <a:path h="814237" w="5268590">
                <a:moveTo>
                  <a:pt x="0" y="0"/>
                </a:moveTo>
                <a:lnTo>
                  <a:pt x="5268590" y="0"/>
                </a:lnTo>
                <a:lnTo>
                  <a:pt x="5268590" y="814237"/>
                </a:lnTo>
                <a:lnTo>
                  <a:pt x="0" y="814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99097" y="2327773"/>
            <a:ext cx="4175704" cy="645336"/>
          </a:xfrm>
          <a:custGeom>
            <a:avLst/>
            <a:gdLst/>
            <a:ahLst/>
            <a:cxnLst/>
            <a:rect r="r" b="b" t="t" l="l"/>
            <a:pathLst>
              <a:path h="645336" w="4175704">
                <a:moveTo>
                  <a:pt x="0" y="0"/>
                </a:moveTo>
                <a:lnTo>
                  <a:pt x="4175705" y="0"/>
                </a:lnTo>
                <a:lnTo>
                  <a:pt x="4175705" y="645336"/>
                </a:lnTo>
                <a:lnTo>
                  <a:pt x="0" y="645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33415" y="676679"/>
            <a:ext cx="281118" cy="266296"/>
          </a:xfrm>
          <a:custGeom>
            <a:avLst/>
            <a:gdLst/>
            <a:ahLst/>
            <a:cxnLst/>
            <a:rect r="r" b="b" t="t" l="l"/>
            <a:pathLst>
              <a:path h="266296" w="281118">
                <a:moveTo>
                  <a:pt x="0" y="0"/>
                </a:moveTo>
                <a:lnTo>
                  <a:pt x="281118" y="0"/>
                </a:lnTo>
                <a:lnTo>
                  <a:pt x="281118" y="266296"/>
                </a:lnTo>
                <a:lnTo>
                  <a:pt x="0" y="266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48940" y="70320"/>
            <a:ext cx="11326244" cy="117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8"/>
              </a:lnSpc>
            </a:pPr>
            <a:r>
              <a:rPr lang="en-US" sz="59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Stigma Exercise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7756" y="3087370"/>
            <a:ext cx="4175704" cy="647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7"/>
              </a:lnSpc>
              <a:spcBef>
                <a:spcPct val="0"/>
              </a:spcBef>
            </a:pPr>
            <a:r>
              <a:rPr lang="en-US" sz="3278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 like math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70522" y="2250352"/>
            <a:ext cx="4175704" cy="647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7"/>
              </a:lnSpc>
              <a:spcBef>
                <a:spcPct val="0"/>
              </a:spcBef>
            </a:pPr>
            <a:r>
              <a:rPr lang="en-US" sz="3278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 enjoy music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95005" y="5019675"/>
            <a:ext cx="5692995" cy="551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2832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 participate in a sport or club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72173" y="8216847"/>
            <a:ext cx="5229552" cy="1041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3"/>
              </a:lnSpc>
            </a:pPr>
            <a:r>
              <a:rPr lang="en-US" sz="3178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 believe good mental health is for everyone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881" y="6883145"/>
            <a:ext cx="4002368" cy="765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483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I know someone who experiences depression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2017979" y="762404"/>
            <a:ext cx="281118" cy="266296"/>
          </a:xfrm>
          <a:custGeom>
            <a:avLst/>
            <a:gdLst/>
            <a:ahLst/>
            <a:cxnLst/>
            <a:rect r="r" b="b" t="t" l="l"/>
            <a:pathLst>
              <a:path h="266296" w="281118">
                <a:moveTo>
                  <a:pt x="0" y="0"/>
                </a:moveTo>
                <a:lnTo>
                  <a:pt x="281118" y="0"/>
                </a:lnTo>
                <a:lnTo>
                  <a:pt x="281118" y="266296"/>
                </a:lnTo>
                <a:lnTo>
                  <a:pt x="0" y="266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9918" y="396375"/>
            <a:ext cx="6548165" cy="166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37"/>
              </a:lnSpc>
            </a:pPr>
            <a:r>
              <a:rPr lang="en-US" sz="92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Stigma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288334"/>
            <a:ext cx="6577009" cy="517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4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Although depression is incredibly common, </a:t>
            </a:r>
            <a:r>
              <a:rPr lang="en-US" sz="49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80% of people with depression do </a:t>
            </a:r>
            <a:r>
              <a:rPr lang="en-US" sz="4999" u="sng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not</a:t>
            </a:r>
            <a:r>
              <a:rPr lang="en-US" sz="49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seek treatment.</a:t>
            </a:r>
            <a:r>
              <a:rPr lang="en-US" sz="4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Why?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36800" y="3971743"/>
            <a:ext cx="7794447" cy="3227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Depression is an illness that carries a stigma.</a:t>
            </a:r>
          </a:p>
          <a:p>
            <a:pPr algn="l">
              <a:lnSpc>
                <a:spcPts val="4967"/>
              </a:lnSpc>
            </a:pPr>
          </a:p>
          <a:p>
            <a:pPr algn="l">
              <a:lnSpc>
                <a:spcPts val="4140"/>
              </a:lnSpc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Stigma is a mark of shame associated with a particular circumstance, quality or person.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-4280974">
            <a:off x="8927433" y="4005587"/>
            <a:ext cx="433134" cy="643849"/>
          </a:xfrm>
          <a:custGeom>
            <a:avLst/>
            <a:gdLst/>
            <a:ahLst/>
            <a:cxnLst/>
            <a:rect r="r" b="b" t="t" l="l"/>
            <a:pathLst>
              <a:path h="643849" w="433134">
                <a:moveTo>
                  <a:pt x="433134" y="0"/>
                </a:moveTo>
                <a:lnTo>
                  <a:pt x="0" y="0"/>
                </a:lnTo>
                <a:lnTo>
                  <a:pt x="0" y="643849"/>
                </a:lnTo>
                <a:lnTo>
                  <a:pt x="433134" y="643849"/>
                </a:lnTo>
                <a:lnTo>
                  <a:pt x="4331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4280974">
            <a:off x="8927433" y="5595310"/>
            <a:ext cx="433134" cy="643849"/>
          </a:xfrm>
          <a:custGeom>
            <a:avLst/>
            <a:gdLst/>
            <a:ahLst/>
            <a:cxnLst/>
            <a:rect r="r" b="b" t="t" l="l"/>
            <a:pathLst>
              <a:path h="643849" w="433134">
                <a:moveTo>
                  <a:pt x="433134" y="0"/>
                </a:moveTo>
                <a:lnTo>
                  <a:pt x="0" y="0"/>
                </a:lnTo>
                <a:lnTo>
                  <a:pt x="0" y="643848"/>
                </a:lnTo>
                <a:lnTo>
                  <a:pt x="433134" y="643848"/>
                </a:lnTo>
                <a:lnTo>
                  <a:pt x="4331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18389">
            <a:off x="6826092" y="2316331"/>
            <a:ext cx="4635816" cy="219148"/>
          </a:xfrm>
          <a:custGeom>
            <a:avLst/>
            <a:gdLst/>
            <a:ahLst/>
            <a:cxnLst/>
            <a:rect r="r" b="b" t="t" l="l"/>
            <a:pathLst>
              <a:path h="219148" w="4635816">
                <a:moveTo>
                  <a:pt x="0" y="0"/>
                </a:moveTo>
                <a:lnTo>
                  <a:pt x="4635816" y="0"/>
                </a:lnTo>
                <a:lnTo>
                  <a:pt x="4635816" y="219148"/>
                </a:lnTo>
                <a:lnTo>
                  <a:pt x="0" y="219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93642" y="2053947"/>
            <a:ext cx="11300719" cy="6465971"/>
            <a:chOff x="0" y="0"/>
            <a:chExt cx="15067625" cy="86212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67662" cy="8621268"/>
            </a:xfrm>
            <a:custGeom>
              <a:avLst/>
              <a:gdLst/>
              <a:ahLst/>
              <a:cxnLst/>
              <a:rect r="r" b="b" t="t" l="l"/>
              <a:pathLst>
                <a:path h="8621268" w="15067662">
                  <a:moveTo>
                    <a:pt x="0" y="0"/>
                  </a:moveTo>
                  <a:lnTo>
                    <a:pt x="15067662" y="0"/>
                  </a:lnTo>
                  <a:lnTo>
                    <a:pt x="15067662" y="8621268"/>
                  </a:lnTo>
                  <a:lnTo>
                    <a:pt x="0" y="8621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321054" y="418699"/>
            <a:ext cx="7280993" cy="1010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1"/>
              </a:lnSpc>
            </a:pPr>
            <a:r>
              <a:rPr lang="en-US" sz="4697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Lesson 2 Video Segment</a:t>
            </a:r>
            <a:r>
              <a:rPr lang="en-US" sz="4697">
                <a:solidFill>
                  <a:srgbClr val="000000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321054" y="2569448"/>
            <a:ext cx="7645896" cy="3504368"/>
          </a:xfrm>
          <a:custGeom>
            <a:avLst/>
            <a:gdLst/>
            <a:ahLst/>
            <a:cxnLst/>
            <a:rect r="r" b="b" t="t" l="l"/>
            <a:pathLst>
              <a:path h="3504368" w="7645896">
                <a:moveTo>
                  <a:pt x="0" y="0"/>
                </a:moveTo>
                <a:lnTo>
                  <a:pt x="7645896" y="0"/>
                </a:lnTo>
                <a:lnTo>
                  <a:pt x="7645896" y="3504368"/>
                </a:lnTo>
                <a:lnTo>
                  <a:pt x="0" y="3504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8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57418" y="5711866"/>
            <a:ext cx="10573164" cy="2418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6"/>
              </a:lnSpc>
            </a:pPr>
            <a:r>
              <a:rPr lang="en-US" sz="5649" u="sng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  <a:hlinkClick r:id="rId3" tooltip="https://vimeo.com/938725068/4dd03a2b00?share=copy"/>
              </a:rPr>
              <a:t>Level II: Depression Awareness</a:t>
            </a:r>
          </a:p>
          <a:p>
            <a:pPr algn="ctr">
              <a:lnSpc>
                <a:spcPts val="9490"/>
              </a:lnSpc>
            </a:pPr>
            <a:r>
              <a:rPr lang="en-US" sz="5650" u="sng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  <a:hlinkClick r:id="rId4" tooltip="https://vimeo.com/938725068/4dd03a2b00?share=copy"/>
              </a:rPr>
              <a:t>Help-Seeking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356316" y="9451782"/>
            <a:ext cx="9575368" cy="87049"/>
          </a:xfrm>
          <a:custGeom>
            <a:avLst/>
            <a:gdLst/>
            <a:ahLst/>
            <a:cxnLst/>
            <a:rect r="r" b="b" t="t" l="l"/>
            <a:pathLst>
              <a:path h="87049" w="9575368">
                <a:moveTo>
                  <a:pt x="0" y="0"/>
                </a:moveTo>
                <a:lnTo>
                  <a:pt x="9575368" y="0"/>
                </a:lnTo>
                <a:lnTo>
                  <a:pt x="9575368" y="87049"/>
                </a:lnTo>
                <a:lnTo>
                  <a:pt x="0" y="87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00632"/>
            <a:ext cx="6964384" cy="696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1"/>
              </a:lnSpc>
            </a:pPr>
            <a:r>
              <a:rPr lang="en-US" sz="38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Using your Student Workbook, choose </a:t>
            </a:r>
            <a:r>
              <a:rPr lang="en-US" sz="38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two </a:t>
            </a:r>
            <a:r>
              <a:rPr lang="en-US" sz="38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student stories to watch.</a:t>
            </a:r>
          </a:p>
          <a:p>
            <a:pPr algn="l">
              <a:lnSpc>
                <a:spcPts val="1176"/>
              </a:lnSpc>
            </a:pPr>
          </a:p>
          <a:p>
            <a:pPr algn="ctr">
              <a:lnSpc>
                <a:spcPts val="6383"/>
              </a:lnSpc>
            </a:pPr>
            <a:r>
              <a:rPr lang="en-US" sz="37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As you watch, answer the following questions: </a:t>
            </a:r>
          </a:p>
          <a:p>
            <a:pPr algn="l" marL="755649" indent="-377825" lvl="1">
              <a:lnSpc>
                <a:spcPts val="5389"/>
              </a:lnSpc>
              <a:buFont typeface="Arial"/>
              <a:buChar char="•"/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</a:t>
            </a: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ho did the students in the vignettes go to for help?</a:t>
            </a:r>
          </a:p>
          <a:p>
            <a:pPr algn="l" marL="755649" indent="-377825" lvl="1">
              <a:lnSpc>
                <a:spcPts val="5389"/>
              </a:lnSpc>
              <a:buFont typeface="Arial"/>
              <a:buChar char="•"/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Where could you find help in your school or community?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93592" y="534337"/>
            <a:ext cx="12100815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2"/>
                <a:ea typeface="Open Sans 2"/>
                <a:cs typeface="Open Sans 2"/>
                <a:sym typeface="Open Sans 2"/>
              </a:rPr>
              <a:t>Break into Small Groups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902900" y="4463798"/>
            <a:ext cx="3866708" cy="3348985"/>
          </a:xfrm>
          <a:custGeom>
            <a:avLst/>
            <a:gdLst/>
            <a:ahLst/>
            <a:cxnLst/>
            <a:rect r="r" b="b" t="t" l="l"/>
            <a:pathLst>
              <a:path h="3348985" w="3866708">
                <a:moveTo>
                  <a:pt x="0" y="0"/>
                </a:moveTo>
                <a:lnTo>
                  <a:pt x="3866708" y="0"/>
                </a:lnTo>
                <a:lnTo>
                  <a:pt x="3866708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9" r="0" b="0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197883" y="2566811"/>
            <a:ext cx="3370969" cy="3370969"/>
          </a:xfrm>
          <a:custGeom>
            <a:avLst/>
            <a:gdLst/>
            <a:ahLst/>
            <a:cxnLst/>
            <a:rect r="r" b="b" t="t" l="l"/>
            <a:pathLst>
              <a:path h="3370969" w="3370969">
                <a:moveTo>
                  <a:pt x="0" y="0"/>
                </a:moveTo>
                <a:lnTo>
                  <a:pt x="3370969" y="0"/>
                </a:lnTo>
                <a:lnTo>
                  <a:pt x="3370969" y="3370969"/>
                </a:lnTo>
                <a:lnTo>
                  <a:pt x="0" y="3370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95250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3151490" y="6477943"/>
            <a:ext cx="3463755" cy="3348985"/>
          </a:xfrm>
          <a:custGeom>
            <a:avLst/>
            <a:gdLst/>
            <a:ahLst/>
            <a:cxnLst/>
            <a:rect r="r" b="b" t="t" l="l"/>
            <a:pathLst>
              <a:path h="3348985" w="3463755">
                <a:moveTo>
                  <a:pt x="0" y="0"/>
                </a:moveTo>
                <a:lnTo>
                  <a:pt x="3463755" y="0"/>
                </a:lnTo>
                <a:lnTo>
                  <a:pt x="3463755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427" r="0" b="0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16250227" y="3547032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6250227" y="6054286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6250227" y="8458010"/>
            <a:ext cx="2018146" cy="512631"/>
          </a:xfrm>
          <a:custGeom>
            <a:avLst/>
            <a:gdLst/>
            <a:ahLst/>
            <a:cxnLst/>
            <a:rect r="r" b="b" t="t" l="l"/>
            <a:pathLst>
              <a:path h="512631" w="2018146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8389">
            <a:off x="4466229" y="1908983"/>
            <a:ext cx="8873342" cy="419467"/>
          </a:xfrm>
          <a:custGeom>
            <a:avLst/>
            <a:gdLst/>
            <a:ahLst/>
            <a:cxnLst/>
            <a:rect r="r" b="b" t="t" l="l"/>
            <a:pathLst>
              <a:path h="419467" w="8873342">
                <a:moveTo>
                  <a:pt x="0" y="0"/>
                </a:moveTo>
                <a:lnTo>
                  <a:pt x="8873342" y="0"/>
                </a:lnTo>
                <a:lnTo>
                  <a:pt x="8873342" y="419467"/>
                </a:lnTo>
                <a:lnTo>
                  <a:pt x="0" y="419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987071" y="-2741420"/>
            <a:ext cx="8305628" cy="16238830"/>
          </a:xfrm>
          <a:custGeom>
            <a:avLst/>
            <a:gdLst/>
            <a:ahLst/>
            <a:cxnLst/>
            <a:rect r="r" b="b" t="t" l="l"/>
            <a:pathLst>
              <a:path h="16238830" w="8305628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389">
            <a:off x="2196827" y="2731164"/>
            <a:ext cx="7701093" cy="364052"/>
          </a:xfrm>
          <a:custGeom>
            <a:avLst/>
            <a:gdLst/>
            <a:ahLst/>
            <a:cxnLst/>
            <a:rect r="r" b="b" t="t" l="l"/>
            <a:pathLst>
              <a:path h="364052" w="7701093">
                <a:moveTo>
                  <a:pt x="0" y="0"/>
                </a:moveTo>
                <a:lnTo>
                  <a:pt x="7701093" y="0"/>
                </a:lnTo>
                <a:lnTo>
                  <a:pt x="7701093" y="364052"/>
                </a:lnTo>
                <a:lnTo>
                  <a:pt x="0" y="364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305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56978" y="3878058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6"/>
                </a:lnTo>
                <a:lnTo>
                  <a:pt x="0" y="5701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50329" y="3883968"/>
            <a:ext cx="9233315" cy="51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0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Find a station with chart paper and a marker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888499" y="5592645"/>
            <a:ext cx="563464" cy="539901"/>
          </a:xfrm>
          <a:custGeom>
            <a:avLst/>
            <a:gdLst/>
            <a:ahLst/>
            <a:cxnLst/>
            <a:rect r="r" b="b" t="t" l="l"/>
            <a:pathLst>
              <a:path h="539901" w="563464">
                <a:moveTo>
                  <a:pt x="0" y="0"/>
                </a:moveTo>
                <a:lnTo>
                  <a:pt x="563465" y="0"/>
                </a:lnTo>
                <a:lnTo>
                  <a:pt x="563465" y="539901"/>
                </a:lnTo>
                <a:lnTo>
                  <a:pt x="0" y="5399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50329" y="5545020"/>
            <a:ext cx="11119365" cy="510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0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Write down as many trusted adults as you can think of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2944" y="1331485"/>
            <a:ext cx="8768858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639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Group Activity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888499" y="7403257"/>
            <a:ext cx="539732" cy="517161"/>
          </a:xfrm>
          <a:custGeom>
            <a:avLst/>
            <a:gdLst/>
            <a:ahLst/>
            <a:cxnLst/>
            <a:rect r="r" b="b" t="t" l="l"/>
            <a:pathLst>
              <a:path h="517161" w="539732">
                <a:moveTo>
                  <a:pt x="0" y="0"/>
                </a:moveTo>
                <a:lnTo>
                  <a:pt x="539733" y="0"/>
                </a:lnTo>
                <a:lnTo>
                  <a:pt x="539733" y="517160"/>
                </a:lnTo>
                <a:lnTo>
                  <a:pt x="0" y="517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50329" y="7341535"/>
            <a:ext cx="10851273" cy="104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07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Write down as many resources in the school and the community that you can think of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987071" y="-2937901"/>
            <a:ext cx="8305628" cy="16238830"/>
          </a:xfrm>
          <a:custGeom>
            <a:avLst/>
            <a:gdLst/>
            <a:ahLst/>
            <a:cxnLst/>
            <a:rect r="r" b="b" t="t" l="l"/>
            <a:pathLst>
              <a:path h="16238830" w="8305628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389">
            <a:off x="1773345" y="2575407"/>
            <a:ext cx="5553761" cy="262541"/>
          </a:xfrm>
          <a:custGeom>
            <a:avLst/>
            <a:gdLst/>
            <a:ahLst/>
            <a:cxnLst/>
            <a:rect r="r" b="b" t="t" l="l"/>
            <a:pathLst>
              <a:path h="262541" w="5553761">
                <a:moveTo>
                  <a:pt x="0" y="0"/>
                </a:moveTo>
                <a:lnTo>
                  <a:pt x="5553762" y="0"/>
                </a:lnTo>
                <a:lnTo>
                  <a:pt x="5553762" y="262541"/>
                </a:lnTo>
                <a:lnTo>
                  <a:pt x="0" y="262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86195" y="3475458"/>
            <a:ext cx="5163147" cy="3439947"/>
          </a:xfrm>
          <a:custGeom>
            <a:avLst/>
            <a:gdLst/>
            <a:ahLst/>
            <a:cxnLst/>
            <a:rect r="r" b="b" t="t" l="l"/>
            <a:pathLst>
              <a:path h="3439947" w="5163147">
                <a:moveTo>
                  <a:pt x="0" y="0"/>
                </a:moveTo>
                <a:lnTo>
                  <a:pt x="5163147" y="0"/>
                </a:lnTo>
                <a:lnTo>
                  <a:pt x="5163147" y="3439947"/>
                </a:lnTo>
                <a:lnTo>
                  <a:pt x="0" y="34399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66675" cap="sq">
            <a:solidFill>
              <a:srgbClr val="434345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770472" y="3022334"/>
            <a:ext cx="8954355" cy="5952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Depressed mood, sadness, or irritability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Loss of interest or pleasure in activities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Change in weight or appetite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Change in sleep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Feeling sped up or slowed down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Fatigue or loss of energy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Feelings of worthlessness or guilt</a:t>
            </a:r>
          </a:p>
          <a:p>
            <a:pPr algn="just" marL="676571" indent="-338286" lvl="1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Trouble concentrating or making decisions</a:t>
            </a:r>
          </a:p>
          <a:p>
            <a:pPr algn="just" marL="676571" indent="-338286" lvl="1">
              <a:lnSpc>
                <a:spcPts val="5265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Thoughts of death or acts of self-harm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645118" y="3165209"/>
            <a:ext cx="2257374" cy="225737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D100"/>
            </a:solidFill>
            <a:ln w="28575" cap="sq">
              <a:solidFill>
                <a:srgbClr val="FF585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343956" y="1120969"/>
            <a:ext cx="11705687" cy="1358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43434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Symptoms</a:t>
            </a:r>
          </a:p>
        </p:txBody>
      </p:sp>
      <p:sp>
        <p:nvSpPr>
          <p:cNvPr name="TextBox 10" id="10"/>
          <p:cNvSpPr txBox="true"/>
          <p:nvPr/>
        </p:nvSpPr>
        <p:spPr>
          <a:xfrm rot="556468">
            <a:off x="15750089" y="3718090"/>
            <a:ext cx="2140159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6"/>
              </a:lnSpc>
            </a:pPr>
            <a:r>
              <a:rPr lang="en-US" sz="2521">
                <a:solidFill>
                  <a:srgbClr val="43434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You deserve to </a:t>
            </a:r>
          </a:p>
          <a:p>
            <a:pPr algn="ctr">
              <a:lnSpc>
                <a:spcPts val="3026"/>
              </a:lnSpc>
            </a:pPr>
            <a:r>
              <a:rPr lang="en-US" sz="2521">
                <a:solidFill>
                  <a:srgbClr val="43434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feel better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96192" y="1479748"/>
            <a:ext cx="6743153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Depression can happen to anyone.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31145" y="7114065"/>
            <a:ext cx="6508200" cy="1860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600">
                <a:solidFill>
                  <a:srgbClr val="FF585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It is a common and treatable illness and nothing to be ashamed of.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0962" y="5025023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0962" y="6688730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72424" y="7529253"/>
            <a:ext cx="7315200" cy="1729047"/>
          </a:xfrm>
          <a:custGeom>
            <a:avLst/>
            <a:gdLst/>
            <a:ahLst/>
            <a:cxnLst/>
            <a:rect r="r" b="b" t="t" l="l"/>
            <a:pathLst>
              <a:path h="1729047" w="7315200">
                <a:moveTo>
                  <a:pt x="0" y="0"/>
                </a:moveTo>
                <a:lnTo>
                  <a:pt x="7315200" y="0"/>
                </a:lnTo>
                <a:lnTo>
                  <a:pt x="7315200" y="1729047"/>
                </a:lnTo>
                <a:lnTo>
                  <a:pt x="0" y="1729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628141" y="1795509"/>
            <a:ext cx="4833282" cy="6695983"/>
          </a:xfrm>
          <a:custGeom>
            <a:avLst/>
            <a:gdLst/>
            <a:ahLst/>
            <a:cxnLst/>
            <a:rect r="r" b="b" t="t" l="l"/>
            <a:pathLst>
              <a:path h="6695983" w="4833282">
                <a:moveTo>
                  <a:pt x="0" y="0"/>
                </a:moveTo>
                <a:lnTo>
                  <a:pt x="4833282" y="0"/>
                </a:lnTo>
                <a:lnTo>
                  <a:pt x="4833282" y="6695982"/>
                </a:lnTo>
                <a:lnTo>
                  <a:pt x="0" y="6695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14267"/>
            <a:ext cx="9323216" cy="126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Talk to a </a:t>
            </a:r>
            <a:r>
              <a:rPr lang="en-US" sz="6398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Trusted Adult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0663" y="4872623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What you've 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TRIED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70663" y="6576845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What they can do to 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HELP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0663" y="3168401"/>
            <a:ext cx="5851644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34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How you</a:t>
            </a:r>
            <a:r>
              <a:rPr lang="en-US" sz="3499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FEEL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00962" y="3320801"/>
            <a:ext cx="594986" cy="570105"/>
          </a:xfrm>
          <a:custGeom>
            <a:avLst/>
            <a:gdLst/>
            <a:ahLst/>
            <a:cxnLst/>
            <a:rect r="r" b="b" t="t" l="l"/>
            <a:pathLst>
              <a:path h="570105" w="594986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8389">
            <a:off x="4934210" y="2361219"/>
            <a:ext cx="4635816" cy="219148"/>
          </a:xfrm>
          <a:custGeom>
            <a:avLst/>
            <a:gdLst/>
            <a:ahLst/>
            <a:cxnLst/>
            <a:rect r="r" b="b" t="t" l="l"/>
            <a:pathLst>
              <a:path h="219148" w="4635816">
                <a:moveTo>
                  <a:pt x="0" y="0"/>
                </a:moveTo>
                <a:lnTo>
                  <a:pt x="4635816" y="0"/>
                </a:lnTo>
                <a:lnTo>
                  <a:pt x="4635816" y="219148"/>
                </a:lnTo>
                <a:lnTo>
                  <a:pt x="0" y="219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DAGIfvsy5is</dc:identifier>
  <dcterms:modified xsi:type="dcterms:W3CDTF">2011-08-01T06:04:30Z</dcterms:modified>
  <cp:revision>1</cp:revision>
  <dc:title>Updated Version of Level II LESSON TWO</dc:title>
</cp:coreProperties>
</file>